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2" r:id="rId3"/>
    <p:sldId id="263" r:id="rId4"/>
    <p:sldId id="267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D1C8"/>
    <a:srgbClr val="1579D1"/>
    <a:srgbClr val="013B74"/>
    <a:srgbClr val="1E98C9"/>
    <a:srgbClr val="4EB7C5"/>
    <a:srgbClr val="1E988A"/>
    <a:srgbClr val="B0E1D8"/>
    <a:srgbClr val="9FDED5"/>
    <a:srgbClr val="53ADA2"/>
    <a:srgbClr val="8B04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87" autoAdjust="0"/>
    <p:restoredTop sz="94444"/>
  </p:normalViewPr>
  <p:slideViewPr>
    <p:cSldViewPr snapToGrid="0" snapToObjects="1">
      <p:cViewPr varScale="1">
        <p:scale>
          <a:sx n="141" d="100"/>
          <a:sy n="141" d="100"/>
        </p:scale>
        <p:origin x="1272" y="1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3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3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24414" b="41863"/>
          <a:stretch/>
        </p:blipFill>
        <p:spPr>
          <a:xfrm>
            <a:off x="405354" y="589721"/>
            <a:ext cx="4385308" cy="768627"/>
          </a:xfrm>
          <a:prstGeom prst="rect">
            <a:avLst/>
          </a:prstGeom>
        </p:spPr>
      </p:pic>
      <p:sp>
        <p:nvSpPr>
          <p:cNvPr id="6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17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2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2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46143" b="41863"/>
          <a:stretch/>
        </p:blipFill>
        <p:spPr>
          <a:xfrm>
            <a:off x="435334" y="509015"/>
            <a:ext cx="3040458" cy="930039"/>
          </a:xfrm>
          <a:prstGeom prst="rect">
            <a:avLst/>
          </a:prstGeom>
        </p:spPr>
      </p:pic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51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3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3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56" t="42280" r="24553" b="41863"/>
          <a:stretch/>
        </p:blipFill>
        <p:spPr>
          <a:xfrm>
            <a:off x="333793" y="411361"/>
            <a:ext cx="2572775" cy="1125347"/>
          </a:xfrm>
          <a:prstGeom prst="rect">
            <a:avLst/>
          </a:prstGeom>
        </p:spPr>
      </p:pic>
      <p:sp>
        <p:nvSpPr>
          <p:cNvPr id="6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658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24414" b="41863"/>
          <a:stretch/>
        </p:blipFill>
        <p:spPr>
          <a:xfrm>
            <a:off x="687580" y="1883459"/>
            <a:ext cx="7768841" cy="136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4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46143" b="41863"/>
          <a:stretch/>
        </p:blipFill>
        <p:spPr>
          <a:xfrm>
            <a:off x="987380" y="1387794"/>
            <a:ext cx="7169240" cy="219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16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56" t="42280" r="24553" b="41863"/>
          <a:stretch/>
        </p:blipFill>
        <p:spPr>
          <a:xfrm>
            <a:off x="1235442" y="921985"/>
            <a:ext cx="6673116" cy="291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99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848412"/>
            <a:ext cx="9144000" cy="40983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96897" y="47673"/>
            <a:ext cx="8389903" cy="800739"/>
          </a:xfrm>
        </p:spPr>
        <p:txBody>
          <a:bodyPr>
            <a:normAutofit/>
          </a:bodyPr>
          <a:lstStyle>
            <a:lvl1pPr algn="l">
              <a:defRPr sz="38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1951" y="1200151"/>
            <a:ext cx="7280107" cy="3394472"/>
          </a:xfrm>
        </p:spPr>
        <p:txBody>
          <a:bodyPr/>
          <a:lstStyle>
            <a:lvl1pPr>
              <a:buClr>
                <a:srgbClr val="1579D1"/>
              </a:buClr>
              <a:defRPr sz="2800">
                <a:latin typeface="Arial"/>
                <a:cs typeface="Arial"/>
              </a:defRPr>
            </a:lvl1pPr>
            <a:lvl2pPr>
              <a:buClr>
                <a:srgbClr val="1579D1"/>
              </a:buClr>
              <a:defRPr sz="2400">
                <a:latin typeface="Arial"/>
                <a:cs typeface="Arial"/>
              </a:defRPr>
            </a:lvl2pPr>
            <a:lvl3pPr>
              <a:buClr>
                <a:srgbClr val="1579D1"/>
              </a:buClr>
              <a:defRPr sz="2000">
                <a:latin typeface="Arial"/>
                <a:cs typeface="Arial"/>
              </a:defRPr>
            </a:lvl3pPr>
            <a:lvl4pPr>
              <a:buClr>
                <a:srgbClr val="1579D1"/>
              </a:buClr>
              <a:defRPr>
                <a:latin typeface="Arial"/>
                <a:cs typeface="Arial"/>
              </a:defRPr>
            </a:lvl4pPr>
            <a:lvl5pPr>
              <a:buClr>
                <a:srgbClr val="1579D1"/>
              </a:buCl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76" t="43383" r="44795" b="44521"/>
          <a:stretch/>
        </p:blipFill>
        <p:spPr>
          <a:xfrm>
            <a:off x="7860637" y="4283538"/>
            <a:ext cx="1154784" cy="622169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2" y="4946754"/>
            <a:ext cx="9144002" cy="19674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9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499016" y="0"/>
            <a:ext cx="7644983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963712" y="1439057"/>
            <a:ext cx="6559682" cy="2906700"/>
          </a:xfrm>
          <a:noFill/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Insert Title </a:t>
            </a:r>
            <a:br>
              <a:rPr lang="en-CA" dirty="0"/>
            </a:br>
            <a:r>
              <a:rPr lang="en-CA" dirty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87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8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27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5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7" r:id="rId2"/>
    <p:sldLayoutId id="2147483661" r:id="rId3"/>
    <p:sldLayoutId id="2147483659" r:id="rId4"/>
    <p:sldLayoutId id="2147483662" r:id="rId5"/>
    <p:sldLayoutId id="2147483663" r:id="rId6"/>
    <p:sldLayoutId id="2147483656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Name / Subtitle Here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28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61344" y="1362156"/>
            <a:ext cx="6893913" cy="2906700"/>
          </a:xfrm>
        </p:spPr>
        <p:txBody>
          <a:bodyPr/>
          <a:lstStyle/>
          <a:p>
            <a:r>
              <a:rPr lang="en-US"/>
              <a:t>Click to </a:t>
            </a:r>
            <a:r>
              <a:rPr lang="en-US" dirty="0"/>
              <a:t>place </a:t>
            </a:r>
            <a:br>
              <a:rPr lang="en-US" dirty="0"/>
            </a:br>
            <a:r>
              <a:rPr lang="en-US" dirty="0"/>
              <a:t>text here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96" t="46223" r="45766" b="46200"/>
          <a:stretch/>
        </p:blipFill>
        <p:spPr>
          <a:xfrm>
            <a:off x="7644643" y="4384624"/>
            <a:ext cx="993870" cy="3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13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2957</TotalTime>
  <Words>29</Words>
  <Application>Microsoft Macintosh PowerPoint</Application>
  <PresentationFormat>On-screen Show (16:9)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 Neue Light</vt:lpstr>
      <vt:lpstr>Office Theme</vt:lpstr>
      <vt:lpstr>PowerPoint Presentation</vt:lpstr>
      <vt:lpstr>Click to edit title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Cohen</dc:creator>
  <cp:lastModifiedBy>Nanci Lancaster</cp:lastModifiedBy>
  <cp:revision>44</cp:revision>
  <dcterms:created xsi:type="dcterms:W3CDTF">2015-04-06T18:30:18Z</dcterms:created>
  <dcterms:modified xsi:type="dcterms:W3CDTF">2019-08-16T22:49:37Z</dcterms:modified>
</cp:coreProperties>
</file>

<file path=docProps/thumbnail.jpeg>
</file>